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23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3" Type="http://schemas.openxmlformats.org/officeDocument/2006/relationships/slideLayout" Target="../slideLayouts/slideLayout1.xml"/><Relationship Id="rId32" Type="http://schemas.openxmlformats.org/officeDocument/2006/relationships/tags" Target="../tags/tag22.xml"/><Relationship Id="rId31" Type="http://schemas.openxmlformats.org/officeDocument/2006/relationships/image" Target="../media/image10.png"/><Relationship Id="rId30" Type="http://schemas.openxmlformats.org/officeDocument/2006/relationships/tags" Target="../tags/tag21.xml"/><Relationship Id="rId3" Type="http://schemas.openxmlformats.org/officeDocument/2006/relationships/image" Target="../media/image1.png"/><Relationship Id="rId29" Type="http://schemas.openxmlformats.org/officeDocument/2006/relationships/image" Target="../media/image9.png"/><Relationship Id="rId28" Type="http://schemas.openxmlformats.org/officeDocument/2006/relationships/tags" Target="../tags/tag20.xml"/><Relationship Id="rId27" Type="http://schemas.openxmlformats.org/officeDocument/2006/relationships/image" Target="../media/image8.png"/><Relationship Id="rId26" Type="http://schemas.openxmlformats.org/officeDocument/2006/relationships/tags" Target="../tags/tag19.xml"/><Relationship Id="rId25" Type="http://schemas.openxmlformats.org/officeDocument/2006/relationships/image" Target="../media/image7.png"/><Relationship Id="rId24" Type="http://schemas.openxmlformats.org/officeDocument/2006/relationships/tags" Target="../tags/tag18.xml"/><Relationship Id="rId23" Type="http://schemas.openxmlformats.org/officeDocument/2006/relationships/image" Target="../media/image6.png"/><Relationship Id="rId22" Type="http://schemas.openxmlformats.org/officeDocument/2006/relationships/tags" Target="../tags/tag17.xml"/><Relationship Id="rId21" Type="http://schemas.openxmlformats.org/officeDocument/2006/relationships/image" Target="../media/image5.png"/><Relationship Id="rId20" Type="http://schemas.openxmlformats.org/officeDocument/2006/relationships/tags" Target="../tags/tag16.xml"/><Relationship Id="rId2" Type="http://schemas.openxmlformats.org/officeDocument/2006/relationships/tags" Target="../tags/tag2.xml"/><Relationship Id="rId19" Type="http://schemas.openxmlformats.org/officeDocument/2006/relationships/image" Target="../media/image4.png"/><Relationship Id="rId18" Type="http://schemas.openxmlformats.org/officeDocument/2006/relationships/tags" Target="../tags/tag15.xml"/><Relationship Id="rId17" Type="http://schemas.openxmlformats.org/officeDocument/2006/relationships/image" Target="../media/image3.png"/><Relationship Id="rId16" Type="http://schemas.openxmlformats.org/officeDocument/2006/relationships/tags" Target="../tags/tag14.xml"/><Relationship Id="rId15" Type="http://schemas.openxmlformats.org/officeDocument/2006/relationships/image" Target="../media/image2.png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10374723" y="0"/>
            <a:ext cx="586407" cy="685789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5" name="PA-图片 14" descr="几何拼接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2500" r="12500"/>
          <a:stretch>
            <a:fillRect/>
          </a:stretch>
        </p:blipFill>
        <p:spPr>
          <a:xfrm>
            <a:off x="1230862" y="56"/>
            <a:ext cx="9143926" cy="6857944"/>
          </a:xfrm>
          <a:prstGeom prst="rect">
            <a:avLst/>
          </a:prstGeom>
        </p:spPr>
      </p:pic>
      <p:sp>
        <p:nvSpPr>
          <p:cNvPr id="17" name="椭圆 16"/>
          <p:cNvSpPr/>
          <p:nvPr>
            <p:custDataLst>
              <p:tags r:id="rId4"/>
            </p:custDataLst>
          </p:nvPr>
        </p:nvSpPr>
        <p:spPr>
          <a:xfrm rot="16200000">
            <a:off x="10589064" y="1895862"/>
            <a:ext cx="157653" cy="157653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18" name="椭圆 17"/>
          <p:cNvSpPr/>
          <p:nvPr>
            <p:custDataLst>
              <p:tags r:id="rId5"/>
            </p:custDataLst>
          </p:nvPr>
        </p:nvSpPr>
        <p:spPr>
          <a:xfrm rot="16200000">
            <a:off x="10589064" y="2709350"/>
            <a:ext cx="157653" cy="157653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椭圆 22"/>
          <p:cNvSpPr/>
          <p:nvPr>
            <p:custDataLst>
              <p:tags r:id="rId6"/>
            </p:custDataLst>
          </p:nvPr>
        </p:nvSpPr>
        <p:spPr>
          <a:xfrm rot="16200000">
            <a:off x="10589064" y="3116094"/>
            <a:ext cx="157653" cy="157653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" name="椭圆 25"/>
          <p:cNvSpPr/>
          <p:nvPr>
            <p:custDataLst>
              <p:tags r:id="rId7"/>
            </p:custDataLst>
          </p:nvPr>
        </p:nvSpPr>
        <p:spPr>
          <a:xfrm rot="16200000">
            <a:off x="10589064" y="3522838"/>
            <a:ext cx="157653" cy="157653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8" name="椭圆 27"/>
          <p:cNvSpPr/>
          <p:nvPr>
            <p:custDataLst>
              <p:tags r:id="rId8"/>
            </p:custDataLst>
          </p:nvPr>
        </p:nvSpPr>
        <p:spPr>
          <a:xfrm rot="16200000">
            <a:off x="10589064" y="3929582"/>
            <a:ext cx="157653" cy="157653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0" name="椭圆 29"/>
          <p:cNvSpPr/>
          <p:nvPr>
            <p:custDataLst>
              <p:tags r:id="rId9"/>
            </p:custDataLst>
          </p:nvPr>
        </p:nvSpPr>
        <p:spPr>
          <a:xfrm rot="16200000">
            <a:off x="10589064" y="4336326"/>
            <a:ext cx="157653" cy="157653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2" name="椭圆 31"/>
          <p:cNvSpPr/>
          <p:nvPr>
            <p:custDataLst>
              <p:tags r:id="rId10"/>
            </p:custDataLst>
          </p:nvPr>
        </p:nvSpPr>
        <p:spPr>
          <a:xfrm rot="16200000">
            <a:off x="10589064" y="4743069"/>
            <a:ext cx="157653" cy="157653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4" name="椭圆 33"/>
          <p:cNvSpPr/>
          <p:nvPr>
            <p:custDataLst>
              <p:tags r:id="rId11"/>
            </p:custDataLst>
          </p:nvPr>
        </p:nvSpPr>
        <p:spPr>
          <a:xfrm rot="16200000">
            <a:off x="10589064" y="5149814"/>
            <a:ext cx="157653" cy="157653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椭圆 18"/>
          <p:cNvSpPr/>
          <p:nvPr>
            <p:custDataLst>
              <p:tags r:id="rId12"/>
            </p:custDataLst>
          </p:nvPr>
        </p:nvSpPr>
        <p:spPr>
          <a:xfrm rot="16200000">
            <a:off x="10589064" y="1489119"/>
            <a:ext cx="157653" cy="157653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0" name="椭圆 19"/>
          <p:cNvSpPr/>
          <p:nvPr>
            <p:custDataLst>
              <p:tags r:id="rId13"/>
            </p:custDataLst>
          </p:nvPr>
        </p:nvSpPr>
        <p:spPr>
          <a:xfrm rot="16200000">
            <a:off x="10589064" y="2302607"/>
            <a:ext cx="157653" cy="157653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22" name="PA-图片 21" descr="字体感觉1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rcRect l="12500" r="12500"/>
          <a:stretch>
            <a:fillRect/>
          </a:stretch>
        </p:blipFill>
        <p:spPr>
          <a:xfrm>
            <a:off x="1230863" y="56"/>
            <a:ext cx="9143924" cy="6857944"/>
          </a:xfrm>
          <a:prstGeom prst="rect">
            <a:avLst/>
          </a:prstGeom>
        </p:spPr>
      </p:pic>
      <p:pic>
        <p:nvPicPr>
          <p:cNvPr id="25" name="PA-图片 24" descr="几何图形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/>
          <a:srcRect l="12500" r="12500"/>
          <a:stretch>
            <a:fillRect/>
          </a:stretch>
        </p:blipFill>
        <p:spPr>
          <a:xfrm>
            <a:off x="1230865" y="56"/>
            <a:ext cx="9143924" cy="6857944"/>
          </a:xfrm>
          <a:prstGeom prst="rect">
            <a:avLst/>
          </a:prstGeom>
        </p:spPr>
      </p:pic>
      <p:pic>
        <p:nvPicPr>
          <p:cNvPr id="16" name="PA-图片 14" descr="几何拼接2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/>
          <a:srcRect l="12500" r="12500"/>
          <a:stretch>
            <a:fillRect/>
          </a:stretch>
        </p:blipFill>
        <p:spPr>
          <a:xfrm>
            <a:off x="1230866" y="56"/>
            <a:ext cx="9143926" cy="6857944"/>
          </a:xfrm>
          <a:prstGeom prst="rect">
            <a:avLst/>
          </a:prstGeom>
        </p:spPr>
      </p:pic>
      <p:pic>
        <p:nvPicPr>
          <p:cNvPr id="21" name="PA-图片 14" descr="几何拼接2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21"/>
          <a:srcRect l="12500" r="12500"/>
          <a:stretch>
            <a:fillRect/>
          </a:stretch>
        </p:blipFill>
        <p:spPr>
          <a:xfrm>
            <a:off x="1230868" y="56"/>
            <a:ext cx="9143926" cy="6857944"/>
          </a:xfrm>
          <a:prstGeom prst="rect">
            <a:avLst/>
          </a:prstGeom>
        </p:spPr>
      </p:pic>
      <p:pic>
        <p:nvPicPr>
          <p:cNvPr id="24" name="PA-图片 14" descr="几何拼接2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23"/>
          <a:srcRect l="12500" r="12500"/>
          <a:stretch>
            <a:fillRect/>
          </a:stretch>
        </p:blipFill>
        <p:spPr>
          <a:xfrm>
            <a:off x="1230870" y="56"/>
            <a:ext cx="9143926" cy="6857944"/>
          </a:xfrm>
          <a:prstGeom prst="rect">
            <a:avLst/>
          </a:prstGeom>
        </p:spPr>
      </p:pic>
      <p:pic>
        <p:nvPicPr>
          <p:cNvPr id="27" name="PA-图片 14" descr="几何拼接2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25"/>
          <a:srcRect l="12500" r="12500"/>
          <a:stretch>
            <a:fillRect/>
          </a:stretch>
        </p:blipFill>
        <p:spPr>
          <a:xfrm>
            <a:off x="1230870" y="56"/>
            <a:ext cx="9143926" cy="6857944"/>
          </a:xfrm>
          <a:prstGeom prst="rect">
            <a:avLst/>
          </a:prstGeom>
        </p:spPr>
      </p:pic>
      <p:pic>
        <p:nvPicPr>
          <p:cNvPr id="29" name="PA-图片 14" descr="几何拼接2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/>
          <a:srcRect l="12500" r="12500"/>
          <a:stretch>
            <a:fillRect/>
          </a:stretch>
        </p:blipFill>
        <p:spPr>
          <a:xfrm>
            <a:off x="1230870" y="56"/>
            <a:ext cx="9143926" cy="6857944"/>
          </a:xfrm>
          <a:prstGeom prst="rect">
            <a:avLst/>
          </a:prstGeom>
        </p:spPr>
      </p:pic>
      <p:pic>
        <p:nvPicPr>
          <p:cNvPr id="31" name="PA-图片 14" descr="几何拼接2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/>
          <a:srcRect l="12500" r="12500"/>
          <a:stretch>
            <a:fillRect/>
          </a:stretch>
        </p:blipFill>
        <p:spPr>
          <a:xfrm>
            <a:off x="1230871" y="56"/>
            <a:ext cx="9143926" cy="6857944"/>
          </a:xfrm>
          <a:prstGeom prst="rect">
            <a:avLst/>
          </a:prstGeom>
        </p:spPr>
      </p:pic>
      <p:pic>
        <p:nvPicPr>
          <p:cNvPr id="33" name="PA-图片 14" descr="几何拼接2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/>
          <a:srcRect l="12500" r="12500"/>
          <a:stretch>
            <a:fillRect/>
          </a:stretch>
        </p:blipFill>
        <p:spPr>
          <a:xfrm>
            <a:off x="1230873" y="56"/>
            <a:ext cx="9143926" cy="6857944"/>
          </a:xfrm>
          <a:prstGeom prst="rect">
            <a:avLst/>
          </a:prstGeom>
        </p:spPr>
      </p:pic>
    </p:spTree>
    <p:custDataLst>
      <p:tags r:id="rId3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99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-4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bg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-4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-4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99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-4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A6A6A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-4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-4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-4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bg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3" dur="-4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-4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99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-4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A6A6A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2" dur="-4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-4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-4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bg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6" dur="-4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-4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99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-4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bg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5" dur="-4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-4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-4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A6A6A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9" dur="-4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-4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99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-4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bg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8" dur="-4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-4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-4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A6A6A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62" dur="-4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" dur="-4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99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-4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bg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1" dur="-4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-4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-4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A6A6A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5" dur="-4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-4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999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-4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bg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4" dur="-4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" dur="-4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-4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A6A6A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8" dur="-4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-4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999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-4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bg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7" dur="-4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" dur="-4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-4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A6A6A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1" dur="-4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" dur="-4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999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-4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bg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0" dur="-4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1" dur="-4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-4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A6A6A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4" dur="-4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5" dur="-4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999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-4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bg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3" dur="-4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-4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9999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-4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A6A6A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7" dur="-4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-4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SUBTYPE" val="f"/>
  <p:tag name="KSO_WM_UNIT_TYPE" val="ζ_i"/>
  <p:tag name="KSO_WM_UNIT_INDEX" val="1_1"/>
  <p:tag name="KSO_WM_UNIT_ID" val="mixed20199732_1*ζ_i*1_1"/>
  <p:tag name="KSO_WM_TEMPLATE_CATEGORY" val="mixed"/>
  <p:tag name="KSO_WM_TEMPLATE_INDEX" val="20199732"/>
  <p:tag name="KSO_WM_UNIT_LAYERLEVEL" val="1_1"/>
  <p:tag name="KSO_WM_TAG_VERSION" val="1.0"/>
  <p:tag name="KSO_WM_BEAUTIFY_FLAG" val="#wm#"/>
  <p:tag name="KSO_WM_UNIT_DIAGRAM_MODELTYPE" val="flashPicture"/>
</p:tagLst>
</file>

<file path=ppt/tags/tag10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0_1"/>
  <p:tag name="KSO_WM_UNIT_ID" val="mixed20199732_1*ζ_h_i*1_10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1"/>
  <p:tag name="KSO_WM_UNIT_ID" val="mixed20199732_1*ζ_h_i*1_1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3_1"/>
  <p:tag name="KSO_WM_UNIT_ID" val="mixed20199732_1*ζ_h_i*1_3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PA" val="v5.2.4"/>
  <p:tag name="RESOURCELIBID_ANIM" val="557348"/>
  <p:tag name="KSO_WM_UNIT_DIAGRAM_MODELTYPE" val="flashPicture"/>
  <p:tag name="KSO_WM_UNIT_VALUE" val="1533*204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2_1"/>
  <p:tag name="KSO_WM_UNIT_ID" val="mixed20199732_1*ζ_h_d*1_2_1"/>
  <p:tag name="KSO_WM_TEMPLATE_CATEGORY" val="mixed"/>
  <p:tag name="KSO_WM_TEMPLATE_INDEX" val="20199732"/>
  <p:tag name="KSO_WM_UNIT_LAYERLEVEL" val="1_1_1"/>
  <p:tag name="KSO_WM_TAG_VERSION" val="1.0"/>
  <p:tag name="KSO_WM_BEAUTIFY_FLAG" val="#wm#"/>
  <p:tag name="KSO_WM_UNIT_FLASH_PICTURE_RATE" val="8"/>
  <p:tag name="KSO_WM_UNIT_FLASH_PICTURE_MODE" val="1"/>
</p:tagLst>
</file>

<file path=ppt/tags/tag14.xml><?xml version="1.0" encoding="utf-8"?>
<p:tagLst xmlns:p="http://schemas.openxmlformats.org/presentationml/2006/main">
  <p:tag name="PA" val="v5.2.4"/>
  <p:tag name="RESOURCELIBID_ANIM" val="557348"/>
  <p:tag name="KSO_WM_UNIT_DIAGRAM_MODELTYPE" val="flashPicture"/>
  <p:tag name="KSO_WM_UNIT_VALUE" val="1533*204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3_1"/>
  <p:tag name="KSO_WM_UNIT_ID" val="mixed20199732_1*ζ_h_d*1_3_1"/>
  <p:tag name="KSO_WM_TEMPLATE_CATEGORY" val="mixed"/>
  <p:tag name="KSO_WM_TEMPLATE_INDEX" val="20199732"/>
  <p:tag name="KSO_WM_UNIT_LAYERLEVEL" val="1_1_1"/>
  <p:tag name="KSO_WM_TAG_VERSION" val="1.0"/>
  <p:tag name="KSO_WM_BEAUTIFY_FLAG" val="#wm#"/>
  <p:tag name="KSO_WM_UNIT_FLASH_PICTURE_RATE" val="8"/>
  <p:tag name="KSO_WM_UNIT_FLASH_PICTURE_MODE" val="1"/>
</p:tagLst>
</file>

<file path=ppt/tags/tag15.xml><?xml version="1.0" encoding="utf-8"?>
<p:tagLst xmlns:p="http://schemas.openxmlformats.org/presentationml/2006/main">
  <p:tag name="PA" val="v5.2.4"/>
  <p:tag name="RESOURCELIBID_ANIM" val="557348"/>
  <p:tag name="KSO_WM_UNIT_DIAGRAM_MODELTYPE" val="flashPicture"/>
  <p:tag name="KSO_WM_UNIT_VALUE" val="1533*204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4_1"/>
  <p:tag name="KSO_WM_UNIT_ID" val="mixed20199732_1*ζ_h_d*1_4_1"/>
  <p:tag name="KSO_WM_TEMPLATE_CATEGORY" val="mixed"/>
  <p:tag name="KSO_WM_TEMPLATE_INDEX" val="20199732"/>
  <p:tag name="KSO_WM_UNIT_LAYERLEVEL" val="1_1_1"/>
  <p:tag name="KSO_WM_TAG_VERSION" val="1.0"/>
  <p:tag name="KSO_WM_BEAUTIFY_FLAG" val="#wm#"/>
  <p:tag name="KSO_WM_UNIT_FLASH_PICTURE_RATE" val="8"/>
  <p:tag name="KSO_WM_UNIT_FLASH_PICTURE_MODE" val="1"/>
</p:tagLst>
</file>

<file path=ppt/tags/tag16.xml><?xml version="1.0" encoding="utf-8"?>
<p:tagLst xmlns:p="http://schemas.openxmlformats.org/presentationml/2006/main">
  <p:tag name="PA" val="v5.2.4"/>
  <p:tag name="RESOURCELIBID_ANIM" val="557348"/>
  <p:tag name="KSO_WM_UNIT_DIAGRAM_MODELTYPE" val="flashPicture"/>
  <p:tag name="KSO_WM_UNIT_VALUE" val="1533*204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5_1"/>
  <p:tag name="KSO_WM_UNIT_ID" val="mixed20199732_1*ζ_h_d*1_5_1"/>
  <p:tag name="KSO_WM_TEMPLATE_CATEGORY" val="mixed"/>
  <p:tag name="KSO_WM_TEMPLATE_INDEX" val="20199732"/>
  <p:tag name="KSO_WM_UNIT_LAYERLEVEL" val="1_1_1"/>
  <p:tag name="KSO_WM_TAG_VERSION" val="1.0"/>
  <p:tag name="KSO_WM_BEAUTIFY_FLAG" val="#wm#"/>
  <p:tag name="KSO_WM_UNIT_FLASH_PICTURE_RATE" val="8"/>
  <p:tag name="KSO_WM_UNIT_FLASH_PICTURE_MODE" val="1"/>
</p:tagLst>
</file>

<file path=ppt/tags/tag17.xml><?xml version="1.0" encoding="utf-8"?>
<p:tagLst xmlns:p="http://schemas.openxmlformats.org/presentationml/2006/main">
  <p:tag name="PA" val="v5.2.4"/>
  <p:tag name="RESOURCELIBID_ANIM" val="557348"/>
  <p:tag name="KSO_WM_UNIT_DIAGRAM_MODELTYPE" val="flashPicture"/>
  <p:tag name="KSO_WM_UNIT_VALUE" val="1533*204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6_1"/>
  <p:tag name="KSO_WM_UNIT_ID" val="mixed20199732_1*ζ_h_d*1_6_1"/>
  <p:tag name="KSO_WM_TEMPLATE_CATEGORY" val="mixed"/>
  <p:tag name="KSO_WM_TEMPLATE_INDEX" val="20199732"/>
  <p:tag name="KSO_WM_UNIT_LAYERLEVEL" val="1_1_1"/>
  <p:tag name="KSO_WM_TAG_VERSION" val="1.0"/>
  <p:tag name="KSO_WM_BEAUTIFY_FLAG" val="#wm#"/>
  <p:tag name="KSO_WM_UNIT_FLASH_PICTURE_RATE" val="8"/>
  <p:tag name="KSO_WM_UNIT_FLASH_PICTURE_MODE" val="1"/>
</p:tagLst>
</file>

<file path=ppt/tags/tag18.xml><?xml version="1.0" encoding="utf-8"?>
<p:tagLst xmlns:p="http://schemas.openxmlformats.org/presentationml/2006/main">
  <p:tag name="PA" val="v5.2.4"/>
  <p:tag name="RESOURCELIBID_ANIM" val="557348"/>
  <p:tag name="KSO_WM_UNIT_DIAGRAM_MODELTYPE" val="flashPicture"/>
  <p:tag name="KSO_WM_UNIT_VALUE" val="1533*204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7_1"/>
  <p:tag name="KSO_WM_UNIT_ID" val="mixed20199732_1*ζ_h_d*1_7_1"/>
  <p:tag name="KSO_WM_TEMPLATE_CATEGORY" val="mixed"/>
  <p:tag name="KSO_WM_TEMPLATE_INDEX" val="20199732"/>
  <p:tag name="KSO_WM_UNIT_LAYERLEVEL" val="1_1_1"/>
  <p:tag name="KSO_WM_TAG_VERSION" val="1.0"/>
  <p:tag name="KSO_WM_BEAUTIFY_FLAG" val="#wm#"/>
  <p:tag name="KSO_WM_UNIT_FLASH_PICTURE_RATE" val="8"/>
  <p:tag name="KSO_WM_UNIT_FLASH_PICTURE_MODE" val="1"/>
</p:tagLst>
</file>

<file path=ppt/tags/tag19.xml><?xml version="1.0" encoding="utf-8"?>
<p:tagLst xmlns:p="http://schemas.openxmlformats.org/presentationml/2006/main">
  <p:tag name="PA" val="v5.2.4"/>
  <p:tag name="RESOURCELIBID_ANIM" val="557348"/>
  <p:tag name="KSO_WM_UNIT_DIAGRAM_MODELTYPE" val="flashPicture"/>
  <p:tag name="KSO_WM_UNIT_VALUE" val="1533*204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8_1"/>
  <p:tag name="KSO_WM_UNIT_ID" val="mixed20199732_1*ζ_h_d*1_8_1"/>
  <p:tag name="KSO_WM_TEMPLATE_CATEGORY" val="mixed"/>
  <p:tag name="KSO_WM_TEMPLATE_INDEX" val="20199732"/>
  <p:tag name="KSO_WM_UNIT_LAYERLEVEL" val="1_1_1"/>
  <p:tag name="KSO_WM_TAG_VERSION" val="1.0"/>
  <p:tag name="KSO_WM_BEAUTIFY_FLAG" val="#wm#"/>
  <p:tag name="KSO_WM_UNIT_FLASH_PICTURE_RATE" val="8"/>
  <p:tag name="KSO_WM_UNIT_FLASH_PICTURE_MODE" val="1"/>
</p:tagLst>
</file>

<file path=ppt/tags/tag2.xml><?xml version="1.0" encoding="utf-8"?>
<p:tagLst xmlns:p="http://schemas.openxmlformats.org/presentationml/2006/main">
  <p:tag name="PA" val="v5.2.4"/>
  <p:tag name="RESOURCELIBID_ANIM" val="557348"/>
  <p:tag name="KSO_WM_UNIT_DIAGRAM_MODELTYPE" val="flashPicture"/>
  <p:tag name="KSO_WM_UNIT_VALUE" val="1533*204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mixed20199732_1*ζ_h_d*1_1_1"/>
  <p:tag name="KSO_WM_TEMPLATE_CATEGORY" val="mixed"/>
  <p:tag name="KSO_WM_TEMPLATE_INDEX" val="20199732"/>
  <p:tag name="KSO_WM_UNIT_LAYERLEVEL" val="1_1_1"/>
  <p:tag name="KSO_WM_TAG_VERSION" val="1.0"/>
  <p:tag name="KSO_WM_BEAUTIFY_FLAG" val="#wm#"/>
  <p:tag name="KSO_WM_UNIT_FLASH_PICTURE_RATE" val="8"/>
  <p:tag name="KSO_WM_UNIT_FLASH_PICTURE_MODE" val="1"/>
</p:tagLst>
</file>

<file path=ppt/tags/tag20.xml><?xml version="1.0" encoding="utf-8"?>
<p:tagLst xmlns:p="http://schemas.openxmlformats.org/presentationml/2006/main">
  <p:tag name="PA" val="v5.2.4"/>
  <p:tag name="RESOURCELIBID_ANIM" val="557348"/>
  <p:tag name="KSO_WM_UNIT_DIAGRAM_MODELTYPE" val="flashPicture"/>
  <p:tag name="KSO_WM_UNIT_VALUE" val="1533*204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9_1"/>
  <p:tag name="KSO_WM_UNIT_ID" val="mixed20199732_1*ζ_h_d*1_9_1"/>
  <p:tag name="KSO_WM_TEMPLATE_CATEGORY" val="mixed"/>
  <p:tag name="KSO_WM_TEMPLATE_INDEX" val="20199732"/>
  <p:tag name="KSO_WM_UNIT_LAYERLEVEL" val="1_1_1"/>
  <p:tag name="KSO_WM_TAG_VERSION" val="1.0"/>
  <p:tag name="KSO_WM_BEAUTIFY_FLAG" val="#wm#"/>
  <p:tag name="KSO_WM_UNIT_FLASH_PICTURE_RATE" val="8"/>
  <p:tag name="KSO_WM_UNIT_FLASH_PICTURE_MODE" val="1"/>
</p:tagLst>
</file>

<file path=ppt/tags/tag21.xml><?xml version="1.0" encoding="utf-8"?>
<p:tagLst xmlns:p="http://schemas.openxmlformats.org/presentationml/2006/main">
  <p:tag name="PA" val="v5.2.4"/>
  <p:tag name="RESOURCELIBID_ANIM" val="557348"/>
  <p:tag name="KSO_WM_UNIT_DIAGRAM_MODELTYPE" val="flashPicture"/>
  <p:tag name="KSO_WM_UNIT_VALUE" val="1533*204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0_1"/>
  <p:tag name="KSO_WM_UNIT_ID" val="mixed20199732_1*ζ_h_d*1_10_1"/>
  <p:tag name="KSO_WM_TEMPLATE_CATEGORY" val="mixed"/>
  <p:tag name="KSO_WM_TEMPLATE_INDEX" val="20199732"/>
  <p:tag name="KSO_WM_UNIT_LAYERLEVEL" val="1_1_1"/>
  <p:tag name="KSO_WM_TAG_VERSION" val="1.0"/>
  <p:tag name="KSO_WM_BEAUTIFY_FLAG" val="#wm#"/>
  <p:tag name="KSO_WM_UNIT_FLASH_PICTURE_RATE" val="8"/>
  <p:tag name="KSO_WM_UNIT_FLASH_PICTURE_MODE" val="1"/>
</p:tagLst>
</file>

<file path=ppt/tags/tag22.xml><?xml version="1.0" encoding="utf-8"?>
<p:tagLst xmlns:p="http://schemas.openxmlformats.org/presentationml/2006/main">
  <p:tag name="KSO_WM_UNIT_FLASH_PICTURE_TYPE" val="0"/>
</p:tagLst>
</file>

<file path=ppt/tags/tag23.xml><?xml version="1.0" encoding="utf-8"?>
<p:tagLst xmlns:p="http://schemas.openxmlformats.org/presentationml/2006/main">
  <p:tag name="COMMONDATA" val="eyJoZGlkIjoiYWJmNTAxYTA0NTllZTU0OWY5NWY0MWNlMzBjNGU2OTYifQ=="/>
</p:tagLst>
</file>

<file path=ppt/tags/tag3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2_1"/>
  <p:tag name="KSO_WM_UNIT_ID" val="mixed20199732_1*ζ_h_i*1_2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4_1"/>
  <p:tag name="KSO_WM_UNIT_ID" val="mixed20199732_1*ζ_h_i*1_4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5_1"/>
  <p:tag name="KSO_WM_UNIT_ID" val="mixed20199732_1*ζ_h_i*1_5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6_1"/>
  <p:tag name="KSO_WM_UNIT_ID" val="mixed20199732_1*ζ_h_i*1_6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7_1"/>
  <p:tag name="KSO_WM_UNIT_ID" val="mixed20199732_1*ζ_h_i*1_7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8_1"/>
  <p:tag name="KSO_WM_UNIT_ID" val="mixed20199732_1*ζ_h_i*1_8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9_1"/>
  <p:tag name="KSO_WM_UNIT_ID" val="mixed20199732_1*ζ_h_i*1_9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宋体</vt:lpstr>
      <vt:lpstr>Wingdings</vt:lpstr>
      <vt:lpstr>Calibri</vt:lpstr>
      <vt:lpstr>微软雅黑</vt:lpstr>
      <vt:lpstr>Arial Unicode MS</vt:lpstr>
      <vt:lpstr>Arial</vt:lpstr>
      <vt:lpstr>Office 主题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 domy</dc:creator>
  <cp:lastModifiedBy>嘟嘟</cp:lastModifiedBy>
  <cp:revision>2</cp:revision>
  <dcterms:created xsi:type="dcterms:W3CDTF">2022-09-04T05:50:00Z</dcterms:created>
  <dcterms:modified xsi:type="dcterms:W3CDTF">2022-09-04T05:53:24Z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7A5E7A3DAAA94DFCB4490BD95B7250BC</vt:lpwstr>
  </property>
  <property fmtid="{D5CDD505-2E9C-101B-9397-08002B2CF9AE}" pid="3" name="KSOProductBuildVer">
    <vt:lpwstr>2052-11.1.0.12019</vt:lpwstr>
  </property>
</Properties>
</file>

<file path=docProps/thumbnail.jpeg>
</file>